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4ED6-A46F-45AA-A5E0-28E30076BABC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D41B8-AA05-4DE7-879E-15B6DB76B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48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4ED6-A46F-45AA-A5E0-28E30076BABC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D41B8-AA05-4DE7-879E-15B6DB76B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8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4ED6-A46F-45AA-A5E0-28E30076BABC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D41B8-AA05-4DE7-879E-15B6DB76B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5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4ED6-A46F-45AA-A5E0-28E30076BABC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D41B8-AA05-4DE7-879E-15B6DB76B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24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4ED6-A46F-45AA-A5E0-28E30076BABC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D41B8-AA05-4DE7-879E-15B6DB76B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7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4ED6-A46F-45AA-A5E0-28E30076BABC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D41B8-AA05-4DE7-879E-15B6DB76B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5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4ED6-A46F-45AA-A5E0-28E30076BABC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D41B8-AA05-4DE7-879E-15B6DB76B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4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4ED6-A46F-45AA-A5E0-28E30076BABC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D41B8-AA05-4DE7-879E-15B6DB76B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6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4ED6-A46F-45AA-A5E0-28E30076BABC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D41B8-AA05-4DE7-879E-15B6DB76B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4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4ED6-A46F-45AA-A5E0-28E30076BABC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67D41B8-AA05-4DE7-879E-15B6DB76B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5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4ED6-A46F-45AA-A5E0-28E30076BABC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D41B8-AA05-4DE7-879E-15B6DB76B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11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9834ED6-A46F-45AA-A5E0-28E30076BABC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567D41B8-AA05-4DE7-879E-15B6DB76B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369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F2A562-9F58-4BE3-BE68-CA79EDEDA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536" y="0"/>
            <a:ext cx="776348" cy="74411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AB23D73-749A-44B2-B278-59CC16D5E1AA}"/>
              </a:ext>
            </a:extLst>
          </p:cNvPr>
          <p:cNvSpPr/>
          <p:nvPr/>
        </p:nvSpPr>
        <p:spPr>
          <a:xfrm>
            <a:off x="3783693" y="2403560"/>
            <a:ext cx="3976381" cy="31700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effectLst>
                  <a:glow>
                    <a:schemeClr val="accent1">
                      <a:alpha val="40000"/>
                    </a:schemeClr>
                  </a:glow>
                  <a:reflection endPos="0" dist="50800" dir="5400000" sy="-100000" algn="bl" rotWithShape="0"/>
                </a:effectLst>
              </a:rPr>
              <a:t>В целях пресечения   нарушений прав граждан </a:t>
            </a:r>
          </a:p>
          <a:p>
            <a:pPr lvl="0" algn="ctr"/>
            <a:endParaRPr lang="ru-RU" sz="1400" dirty="0">
              <a:solidFill>
                <a:prstClr val="black"/>
              </a:solidFill>
              <a:effectLst>
                <a:glow>
                  <a:schemeClr val="accent1">
                    <a:alpha val="40000"/>
                  </a:schemeClr>
                </a:glow>
                <a:reflection endPos="0" dist="50800" dir="5400000" sy="-100000" algn="bl" rotWithShape="0"/>
              </a:effectLst>
            </a:endParaRPr>
          </a:p>
          <a:p>
            <a:pPr lvl="0" algn="ctr"/>
            <a:r>
              <a:rPr lang="ru-RU" sz="1400" b="1" dirty="0">
                <a:solidFill>
                  <a:schemeClr val="tx1">
                    <a:lumMod val="9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  <a:reflection endPos="0" dist="50800" dir="5400000" sy="-100000" algn="bl" rotWithShape="0"/>
                </a:effectLst>
              </a:rPr>
              <a:t>В Усть-Джегутинской межрайонной прокуратуре  организована «горячая линия»  по вопросам увеличения цен на продукты питания и товары первой необходимости  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сообщений от граждан об известных им  фактах  нарушений закона в указанной сфере осуществляется по телефону </a:t>
            </a:r>
          </a:p>
          <a:p>
            <a:pPr algn="ctr"/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8-878-75-7-24-64,</a:t>
            </a:r>
          </a:p>
          <a:p>
            <a:pPr algn="ctr"/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8-878-75-7-03-20</a:t>
            </a:r>
          </a:p>
          <a:p>
            <a:pPr algn="ctr"/>
            <a:endParaRPr lang="ru-RU" sz="1400" dirty="0"/>
          </a:p>
          <a:p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C093387-7DC1-49FD-8618-CE5730B1D667}"/>
              </a:ext>
            </a:extLst>
          </p:cNvPr>
          <p:cNvSpPr/>
          <p:nvPr/>
        </p:nvSpPr>
        <p:spPr>
          <a:xfrm>
            <a:off x="2230042" y="1585519"/>
            <a:ext cx="7083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Усть-Джегутинская межрайонная прокуратура </a:t>
            </a:r>
          </a:p>
          <a:p>
            <a:pPr lvl="0" algn="ctr"/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ИНФОРМИРУЕТ  </a:t>
            </a:r>
          </a:p>
          <a:p>
            <a:pPr lvl="0" algn="ctr"/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6BA865-E8A6-4D36-BBED-0D731A272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20" y="0"/>
            <a:ext cx="3505327" cy="154357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A122E9B-A69C-4505-9163-6EA474EE6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74" y="3862789"/>
            <a:ext cx="4431926" cy="2995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D312ADF-73AC-48C6-A6D4-7F686DB15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7501"/>
            <a:ext cx="3785896" cy="221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92846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00AEEF"/>
      </a:accent1>
      <a:accent2>
        <a:srgbClr val="8CC600"/>
      </a:accent2>
      <a:accent3>
        <a:srgbClr val="FFBE00"/>
      </a:accent3>
      <a:accent4>
        <a:srgbClr val="FF0097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9FF7CA0D-8839-4012-B51C-B152F9BD65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192</TotalTime>
  <Words>50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 Light</vt:lpstr>
      <vt:lpstr>Times New Roman</vt:lpstr>
      <vt:lpstr>Метрополия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Madina</dc:creator>
  <cp:lastModifiedBy>Мадина</cp:lastModifiedBy>
  <cp:revision>10</cp:revision>
  <dcterms:created xsi:type="dcterms:W3CDTF">2022-03-31T09:36:18Z</dcterms:created>
  <dcterms:modified xsi:type="dcterms:W3CDTF">2022-06-08T18:27:05Z</dcterms:modified>
</cp:coreProperties>
</file>